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37"/>
  </p:notesMasterIdLst>
  <p:handoutMasterIdLst>
    <p:handoutMasterId r:id="rId38"/>
  </p:handoutMasterIdLst>
  <p:sldIdLst>
    <p:sldId id="668" r:id="rId6"/>
    <p:sldId id="1025" r:id="rId7"/>
    <p:sldId id="1026" r:id="rId8"/>
    <p:sldId id="1027" r:id="rId9"/>
    <p:sldId id="1028" r:id="rId10"/>
    <p:sldId id="1029" r:id="rId11"/>
    <p:sldId id="1030" r:id="rId12"/>
    <p:sldId id="1031" r:id="rId13"/>
    <p:sldId id="1032" r:id="rId14"/>
    <p:sldId id="1033" r:id="rId15"/>
    <p:sldId id="1034" r:id="rId16"/>
    <p:sldId id="1035" r:id="rId17"/>
    <p:sldId id="1036" r:id="rId18"/>
    <p:sldId id="1037" r:id="rId19"/>
    <p:sldId id="1038" r:id="rId20"/>
    <p:sldId id="1039" r:id="rId21"/>
    <p:sldId id="1040" r:id="rId22"/>
    <p:sldId id="1041" r:id="rId23"/>
    <p:sldId id="1042" r:id="rId24"/>
    <p:sldId id="1043" r:id="rId25"/>
    <p:sldId id="1044" r:id="rId26"/>
    <p:sldId id="1045" r:id="rId27"/>
    <p:sldId id="1046" r:id="rId28"/>
    <p:sldId id="1047" r:id="rId29"/>
    <p:sldId id="1048" r:id="rId30"/>
    <p:sldId id="1049" r:id="rId31"/>
    <p:sldId id="1050" r:id="rId32"/>
    <p:sldId id="1051" r:id="rId33"/>
    <p:sldId id="1052" r:id="rId34"/>
    <p:sldId id="1053" r:id="rId35"/>
    <p:sldId id="672" r:id="rId36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25"/>
            <p14:sldId id="1026"/>
            <p14:sldId id="1027"/>
            <p14:sldId id="1028"/>
            <p14:sldId id="1029"/>
            <p14:sldId id="1030"/>
            <p14:sldId id="1031"/>
            <p14:sldId id="1032"/>
            <p14:sldId id="1033"/>
            <p14:sldId id="1034"/>
            <p14:sldId id="1035"/>
            <p14:sldId id="1036"/>
            <p14:sldId id="1037"/>
            <p14:sldId id="1038"/>
            <p14:sldId id="1039"/>
            <p14:sldId id="1040"/>
            <p14:sldId id="1041"/>
            <p14:sldId id="1042"/>
            <p14:sldId id="1043"/>
            <p14:sldId id="1044"/>
            <p14:sldId id="1045"/>
            <p14:sldId id="1046"/>
            <p14:sldId id="1047"/>
            <p14:sldId id="1048"/>
            <p14:sldId id="1049"/>
            <p14:sldId id="1050"/>
            <p14:sldId id="1051"/>
            <p14:sldId id="1052"/>
            <p14:sldId id="105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65330" autoAdjust="0"/>
  </p:normalViewPr>
  <p:slideViewPr>
    <p:cSldViewPr snapToGrid="0">
      <p:cViewPr varScale="1">
        <p:scale>
          <a:sx n="31" d="100"/>
          <a:sy n="31" d="100"/>
        </p:scale>
        <p:origin x="1604" y="3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784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3.png>
</file>

<file path=ppt/media/image1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2015-09-01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Check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156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272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5430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424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3660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9029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89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5951676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2373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814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6336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  <p:sldLayoutId id="2147483809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Community Cookbooks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Find, </a:t>
            </a:r>
            <a:r>
              <a:rPr lang="en-US" dirty="0" smtClean="0"/>
              <a:t>Explore </a:t>
            </a:r>
            <a:r>
              <a:rPr lang="en-US" dirty="0"/>
              <a:t>and </a:t>
            </a:r>
            <a:r>
              <a:rPr lang="en-US" dirty="0" smtClean="0"/>
              <a:t>View </a:t>
            </a:r>
            <a:r>
              <a:rPr lang="en-US" dirty="0"/>
              <a:t>Chef </a:t>
            </a:r>
            <a:r>
              <a:rPr lang="en-US" dirty="0" smtClean="0"/>
              <a:t>Cookbooks 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smtClean="0">
                <a:solidFill>
                  <a:srgbClr val="7D868C"/>
                </a:solidFill>
              </a:rPr>
              <a:t>©2015 Chef Software Inc.</a:t>
            </a:r>
            <a:endParaRPr lang="en-US" sz="1600" dirty="0">
              <a:solidFill>
                <a:srgbClr val="7D868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Amazon EC2 Instances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ipaddress</a:t>
            </a:r>
            <a:r>
              <a:rPr lang="en-US" dirty="0" smtClean="0"/>
              <a:t> and hostname are unfortunately not how we can address these nodes within our recipes.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957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ip-172-31-15-124.us-west-1.compute.internal</a:t>
            </a:r>
          </a:p>
          <a:p>
            <a:r>
              <a:rPr lang="en-US" dirty="0"/>
              <a:t>    local_ipv4:      172.31.15.124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172.31.15.124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ec2-52-8-71-11.us-west-1.compute.amazonaws.com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52.8.71.11</a:t>
            </a:r>
          </a:p>
          <a:p>
            <a:r>
              <a:rPr lang="en-US" dirty="0"/>
              <a:t>    public_ipv4:     52.8.71.11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node1 -a cloud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159" y="5169625"/>
            <a:ext cx="14431939" cy="1398959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16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  <a:p>
            <a:endParaRPr lang="en-US" dirty="0" smtClean="0"/>
          </a:p>
          <a:p>
            <a:r>
              <a:rPr lang="en-US" dirty="0" err="1" smtClean="0"/>
              <a:t>node.default</a:t>
            </a:r>
            <a:r>
              <a:rPr lang="en-US" dirty="0" smtClean="0"/>
              <a:t>[</a:t>
            </a:r>
            <a:r>
              <a:rPr lang="en-US" dirty="0"/>
              <a:t>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</a:t>
            </a:r>
            <a:r>
              <a:rPr lang="en-US" dirty="0" smtClean="0"/>
              <a:t>"</a:t>
            </a:r>
            <a:r>
              <a:rPr lang="en-US" dirty="0"/>
              <a:t>ec2-52-8-71-11.us-west-1.</a:t>
            </a:r>
            <a:r>
              <a:rPr lang="en-US" dirty="0" smtClean="0"/>
              <a:t>compute.amazonaws.com"</a:t>
            </a:r>
            <a:r>
              <a:rPr lang="en-US" dirty="0"/>
              <a:t>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</a:t>
            </a:r>
            <a:r>
              <a:rPr lang="en-US" dirty="0" smtClean="0"/>
              <a:t>"</a:t>
            </a:r>
            <a:r>
              <a:rPr lang="en-US" dirty="0"/>
              <a:t>52.8.71.11</a:t>
            </a:r>
            <a:r>
              <a:rPr lang="en-US" dirty="0" smtClean="0"/>
              <a:t>"</a:t>
            </a:r>
            <a:r>
              <a:rPr lang="en-US" dirty="0"/>
              <a:t>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mtClean="0"/>
              <a:t>~/chef</a:t>
            </a:r>
            <a:r>
              <a:rPr lang="en-US" dirty="0" smtClean="0"/>
              <a:t>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4549051"/>
            <a:ext cx="14404273" cy="351637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865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70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a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 smtClean="0"/>
              <a:t>Upload the proxy server cookbook to the Chef Server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438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378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(0.1.0) from source at .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582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build-essential (2.2.3)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cpu</a:t>
            </a:r>
            <a:r>
              <a:rPr lang="en-US" dirty="0"/>
              <a:t> (0.2.0)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haproxy</a:t>
            </a:r>
            <a:r>
              <a:rPr lang="en-US" dirty="0"/>
              <a:t> (1.6.6)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(0.1.0)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    0.2.1</a:t>
            </a:r>
          </a:p>
          <a:p>
            <a:r>
              <a:rPr lang="en-US" dirty="0"/>
              <a:t>build-essential   2.2.3</a:t>
            </a:r>
          </a:p>
          <a:p>
            <a:r>
              <a:rPr lang="en-US" dirty="0" err="1"/>
              <a:t>cpu</a:t>
            </a:r>
            <a:r>
              <a:rPr lang="en-US" dirty="0"/>
              <a:t>               0.2.0</a:t>
            </a:r>
          </a:p>
          <a:p>
            <a:r>
              <a:rPr lang="en-US" dirty="0" err="1"/>
              <a:t>haproxy</a:t>
            </a:r>
            <a:r>
              <a:rPr lang="en-US" dirty="0"/>
              <a:t>           1.6.6</a:t>
            </a:r>
          </a:p>
          <a:p>
            <a:r>
              <a:rPr lang="en-US" dirty="0" err="1"/>
              <a:t>myhaproxy</a:t>
            </a:r>
            <a:r>
              <a:rPr lang="en-US" dirty="0"/>
              <a:t>         0.1.0</a:t>
            </a:r>
          </a:p>
          <a:p>
            <a:r>
              <a:rPr lang="en-US" dirty="0"/>
              <a:t>workstation       0.2.1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159" y="2794709"/>
            <a:ext cx="14431939" cy="191753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539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656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Find </a:t>
            </a:r>
            <a:r>
              <a:rPr lang="en-US" dirty="0"/>
              <a:t>or create a cookbook to manage a proxy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Configure </a:t>
            </a:r>
            <a:r>
              <a:rPr lang="en-US" dirty="0"/>
              <a:t>the proxy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Upload </a:t>
            </a:r>
            <a:r>
              <a:rPr lang="en-US" dirty="0"/>
              <a:t>a cookbook to Chef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</a:t>
            </a:r>
            <a:r>
              <a:rPr lang="en-US" dirty="0"/>
              <a:t>a new node that runs the proxy server </a:t>
            </a:r>
            <a:r>
              <a:rPr lang="en-US" dirty="0" smtClean="0"/>
              <a:t>cookbook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91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Bootstrap a Proxy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run list of the new node to include the proxy server cookbook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Login to that system and run chef-client</a:t>
            </a:r>
            <a:endParaRPr lang="en-US" dirty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traffic to the proxy is related to the web server.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978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ec2-50-18-19-208.us-west-1.compute.amazonaws.com</a:t>
            </a:r>
          </a:p>
          <a:p>
            <a:r>
              <a:rPr lang="en-US" dirty="0"/>
              <a:t>ec2-50-18-19-208.us-west-1.compute.amazonaws.com Starting first Chef Client run...</a:t>
            </a:r>
          </a:p>
          <a:p>
            <a:r>
              <a:rPr lang="en-US" dirty="0"/>
              <a:t>ec2-50-18-19-208.us-west-1.compute.amazonaws.com Starting Chef Client, version 12.3.0</a:t>
            </a:r>
          </a:p>
          <a:p>
            <a:r>
              <a:rPr lang="en-US" dirty="0"/>
              <a:t>ec2-50-18-19-208.us-west-1.compute.amazonaws.com Creating a new client identity for node2 using the validator key.</a:t>
            </a:r>
          </a:p>
          <a:p>
            <a:r>
              <a:rPr lang="en-US" dirty="0"/>
              <a:t>ec2-50-18-19-208.us-west-1.compute.amazonaws.com resolving cookbooks for run list: []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[2015-05-15T22:28:58+00:00] WARN: Node node2 has an empty run list.</a:t>
            </a:r>
          </a:p>
          <a:p>
            <a:r>
              <a:rPr lang="en-US" dirty="0"/>
              <a:t>ec2-50-18-19-208.us-west-1.compute.amazonaws.com Converging 0 resources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0/0 resources updated in 5.40545983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bootstrap FQDN2 -x USER </a:t>
            </a:r>
            <a:r>
              <a:rPr lang="en-US" smtClean="0"/>
              <a:t>-P PWD -</a:t>
            </a:r>
            <a:r>
              <a:rPr lang="en-US" dirty="0" smtClean="0"/>
              <a:t>-</a:t>
            </a:r>
            <a:r>
              <a:rPr lang="en-US" dirty="0" err="1" smtClean="0"/>
              <a:t>sudo</a:t>
            </a:r>
            <a:r>
              <a:rPr lang="en-US" dirty="0" smtClean="0"/>
              <a:t> -N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94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</a:t>
            </a:r>
            <a:r>
              <a:rPr lang="en-US" dirty="0" smtClean="0"/>
              <a:t>:</a:t>
            </a:r>
          </a:p>
          <a:p>
            <a:r>
              <a:rPr lang="en-US" dirty="0" smtClean="0"/>
              <a:t>Roles:</a:t>
            </a:r>
          </a:p>
          <a:p>
            <a:r>
              <a:rPr lang="en-US" dirty="0" smtClean="0"/>
              <a:t>Recipes</a:t>
            </a:r>
            <a:r>
              <a:rPr lang="en-US" dirty="0"/>
              <a:t>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654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node2 "recipe[</a:t>
            </a:r>
            <a:r>
              <a:rPr lang="en-US" dirty="0" err="1" smtClean="0"/>
              <a:t>myhaproxy</a:t>
            </a:r>
            <a:r>
              <a:rPr lang="en-US" dirty="0" smtClean="0"/>
              <a:t>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73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</a:t>
            </a:r>
            <a:r>
              <a:rPr lang="en-US"/>
              <a:t>List</a:t>
            </a:r>
            <a:r>
              <a:rPr lang="en-US" smtClean="0"/>
              <a:t>:    recipe[myhaproxy]</a:t>
            </a:r>
            <a:endParaRPr lang="en-US" dirty="0" smtClean="0"/>
          </a:p>
          <a:p>
            <a:r>
              <a:rPr lang="en-US" dirty="0" smtClean="0"/>
              <a:t>Roles:</a:t>
            </a:r>
          </a:p>
          <a:p>
            <a:r>
              <a:rPr lang="en-US" dirty="0" smtClean="0"/>
              <a:t>Recipes</a:t>
            </a:r>
            <a:r>
              <a:rPr lang="en-US" dirty="0"/>
              <a:t>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159" y="4202263"/>
            <a:ext cx="14431939" cy="50998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7680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SSH Woes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Logging into both systems is a pain. We can use another knife tool to allow us to send commands to all of our nodes.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4649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knife </a:t>
            </a:r>
            <a:r>
              <a:rPr lang="en-US" dirty="0" err="1"/>
              <a:t>ssh</a:t>
            </a:r>
            <a:r>
              <a:rPr lang="en-US" dirty="0"/>
              <a:t> QUERY COMMAND (options)</a:t>
            </a:r>
          </a:p>
          <a:p>
            <a:r>
              <a:rPr lang="en-US" dirty="0"/>
              <a:t>    -a, --attribute ATTR             The attribute to use for opening the connection - default depends on the context</a:t>
            </a:r>
          </a:p>
          <a:p>
            <a:r>
              <a:rPr lang="en-US" dirty="0"/>
              <a:t>    -s, --server-</a:t>
            </a:r>
            <a:r>
              <a:rPr lang="en-US" dirty="0" err="1"/>
              <a:t>url</a:t>
            </a:r>
            <a:r>
              <a:rPr lang="en-US" dirty="0"/>
              <a:t> URL             Chef Server URL</a:t>
            </a:r>
          </a:p>
          <a:p>
            <a:r>
              <a:rPr lang="en-US" dirty="0"/>
              <a:t>        --chef-zero-host HOST        Host to start chef-zero on</a:t>
            </a:r>
          </a:p>
          <a:p>
            <a:r>
              <a:rPr lang="en-US" dirty="0"/>
              <a:t>        --chef-zero-port PORT        Port (or port range) to start chef-zero on.  Port ranges like 1000,1010 or 8889-9999 will try all given ports until one works.</a:t>
            </a:r>
          </a:p>
          <a:p>
            <a:r>
              <a:rPr lang="en-US" dirty="0"/>
              <a:t>    -k, --key KEY                    API Client Key</a:t>
            </a:r>
          </a:p>
          <a:p>
            <a:r>
              <a:rPr lang="en-US" dirty="0"/>
              <a:t>        --[no-]color                 Use colored output, defaults to false on Windows, true otherwise</a:t>
            </a:r>
          </a:p>
          <a:p>
            <a:r>
              <a:rPr lang="en-US" dirty="0"/>
              <a:t>    -C, --concurrency NUM            The number of concurrent connections</a:t>
            </a:r>
          </a:p>
          <a:p>
            <a:r>
              <a:rPr lang="en-US" dirty="0"/>
              <a:t>    -c, --</a:t>
            </a:r>
            <a:r>
              <a:rPr lang="en-US" dirty="0" err="1"/>
              <a:t>config</a:t>
            </a:r>
            <a:r>
              <a:rPr lang="en-US" dirty="0"/>
              <a:t> CONFIG              The configuration file to use</a:t>
            </a:r>
          </a:p>
          <a:p>
            <a:r>
              <a:rPr lang="en-US" dirty="0"/>
              <a:t>        --defaults                   Accept default values for all </a:t>
            </a:r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858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PASSWORD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15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2080971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2080971"/>
            <a:ext cx="7906729" cy="488913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52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Configure the Proxy Server to send traffic to the new node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Upload cookbook to Chef Server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44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Find or Create a Cookbook to Manage a Proxy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33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13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3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metadata.rb</a:t>
            </a:r>
            <a:r>
              <a:rPr lang="en-US" dirty="0"/>
              <a:t> from none to 6d9e05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README.md</a:t>
            </a:r>
            <a:r>
              <a:rPr lang="en-US" dirty="0"/>
              <a:t> from none to aa15b1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chefignore</a:t>
            </a:r>
            <a:r>
              <a:rPr lang="en-US" dirty="0"/>
              <a:t> from none to 9727b1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</a:t>
            </a:r>
            <a:r>
              <a:rPr lang="en-US" dirty="0" err="1"/>
              <a:t>Berksfile</a:t>
            </a:r>
            <a:r>
              <a:rPr lang="en-US" dirty="0"/>
              <a:t> from none to 4a0cca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kitchen.yml</a:t>
            </a:r>
            <a:r>
              <a:rPr lang="en-US" dirty="0"/>
              <a:t> from none to e9e864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endParaRPr lang="en-US" dirty="0"/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endParaRPr lang="en-US" dirty="0"/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/test/integration/helpers/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spec_helper.rb</a:t>
            </a:r>
            <a:r>
              <a:rPr lang="en-US" dirty="0"/>
              <a:t> from none to 482d33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 from none to a0c5b8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</a:t>
            </a:r>
            <a:r>
              <a:rPr lang="en-US" dirty="0" err="1"/>
              <a:t>spec_helper.rb</a:t>
            </a:r>
            <a:r>
              <a:rPr lang="en-US" dirty="0"/>
              <a:t> from none to 945e09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/spec/unit/recipes/</a:t>
            </a:r>
            <a:r>
              <a:rPr lang="en-US" dirty="0" err="1"/>
              <a:t>default_spec.rb</a:t>
            </a:r>
            <a:r>
              <a:rPr lang="en-US" dirty="0"/>
              <a:t> from none to 6b2c35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directory[/Users/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/recipes] action create</a:t>
            </a:r>
          </a:p>
          <a:p>
            <a:r>
              <a:rPr lang="en-US" dirty="0"/>
              <a:t>    - create new directory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</a:t>
            </a:r>
          </a:p>
          <a:p>
            <a:r>
              <a:rPr lang="en-US" dirty="0"/>
              <a:t>  * template[/Users/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/recipes/</a:t>
            </a:r>
            <a:r>
              <a:rPr lang="en-US" dirty="0" err="1"/>
              <a:t>default.rb</a:t>
            </a:r>
            <a:r>
              <a:rPr lang="en-US" dirty="0"/>
              <a:t> from none to f7ab71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execute[initialize-</a:t>
            </a:r>
            <a:r>
              <a:rPr lang="en-US" dirty="0" err="1"/>
              <a:t>git</a:t>
            </a:r>
            <a:r>
              <a:rPr lang="en-US" dirty="0"/>
              <a:t>] action run</a:t>
            </a:r>
          </a:p>
          <a:p>
            <a:r>
              <a:rPr lang="en-US" dirty="0"/>
              <a:t>    - execute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init</a:t>
            </a:r>
            <a:r>
              <a:rPr lang="en-US" dirty="0"/>
              <a:t> .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r>
              <a:rPr lang="en-US" dirty="0"/>
              <a:t>] action create</a:t>
            </a:r>
          </a:p>
          <a:p>
            <a:r>
              <a:rPr lang="en-US" dirty="0"/>
              <a:t>    - create new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endParaRPr lang="en-US" dirty="0"/>
          </a:p>
          <a:p>
            <a:r>
              <a:rPr lang="en-US" dirty="0"/>
              <a:t>    - update content in file /Users/</a:t>
            </a:r>
            <a:r>
              <a:rPr lang="en-US" dirty="0" err="1"/>
              <a:t>webber</a:t>
            </a:r>
            <a:r>
              <a:rPr lang="en-US" dirty="0"/>
              <a:t>/chef-repo/cookbooks/</a:t>
            </a:r>
            <a:r>
              <a:rPr lang="en-US" dirty="0" err="1"/>
              <a:t>myhaproxy</a:t>
            </a:r>
            <a:r>
              <a:rPr lang="en-US" dirty="0"/>
              <a:t>/.</a:t>
            </a:r>
            <a:r>
              <a:rPr lang="en-US" dirty="0" err="1"/>
              <a:t>gitignore</a:t>
            </a:r>
            <a:r>
              <a:rPr lang="en-US" dirty="0"/>
              <a:t> from none to dd37b2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chef </a:t>
            </a:r>
            <a:r>
              <a:rPr lang="en-US" dirty="0"/>
              <a:t>generate cookbook cookbooks/</a:t>
            </a:r>
            <a:r>
              <a:rPr lang="en-US" dirty="0" err="1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545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smtClean="0"/>
              <a:t>version          </a:t>
            </a:r>
            <a:r>
              <a:rPr lang="en-US" dirty="0"/>
              <a:t>'0.1.0</a:t>
            </a:r>
            <a:r>
              <a:rPr lang="en-US" dirty="0" smtClean="0"/>
              <a:t>'</a:t>
            </a:r>
          </a:p>
          <a:p>
            <a:endParaRPr lang="fr-FR" dirty="0" smtClean="0"/>
          </a:p>
          <a:p>
            <a:r>
              <a:rPr lang="fr-FR" dirty="0" err="1" smtClean="0"/>
              <a:t>depends</a:t>
            </a:r>
            <a:r>
              <a:rPr lang="fr-FR" dirty="0" smtClean="0"/>
              <a:t> '</a:t>
            </a:r>
            <a:r>
              <a:rPr lang="fr-FR" dirty="0" err="1" smtClean="0"/>
              <a:t>haproxy</a:t>
            </a:r>
            <a:r>
              <a:rPr lang="fr-FR" dirty="0" smtClean="0"/>
              <a:t>', '~&gt; 1.6.6'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256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Proxy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Find or Create a Cookbook to Manage a Proxy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Configure the Proxy Server to send traffic to the new node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Upload cookbook to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Bootstrap a new node that runs the Proxy Server cookbook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Adding a proxy will allow us to better grow our infrastructure.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525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knife node show NODE (options)</a:t>
            </a:r>
          </a:p>
          <a:p>
            <a:r>
              <a:rPr lang="en-US" dirty="0"/>
              <a:t>    -a ATTR1 [--attribute ATTR2] ,   Show one or more attributes</a:t>
            </a:r>
          </a:p>
          <a:p>
            <a:r>
              <a:rPr lang="en-US" dirty="0"/>
              <a:t>        --attribute</a:t>
            </a:r>
          </a:p>
          <a:p>
            <a:r>
              <a:rPr lang="en-US" dirty="0"/>
              <a:t>    -s, --server-</a:t>
            </a:r>
            <a:r>
              <a:rPr lang="en-US" dirty="0" err="1"/>
              <a:t>url</a:t>
            </a:r>
            <a:r>
              <a:rPr lang="en-US" dirty="0"/>
              <a:t> URL             Chef Server URL</a:t>
            </a:r>
          </a:p>
          <a:p>
            <a:r>
              <a:rPr lang="en-US" dirty="0"/>
              <a:t>        --chef-zero-host HOST        Host to start chef-zero on</a:t>
            </a:r>
          </a:p>
          <a:p>
            <a:r>
              <a:rPr lang="en-US" dirty="0"/>
              <a:t>        --chef-zero-port PORT        Port (or port range) to start chef-zero on.  Port </a:t>
            </a:r>
            <a:r>
              <a:rPr lang="en-US" dirty="0" smtClean="0"/>
              <a:t>ranges</a:t>
            </a:r>
          </a:p>
          <a:p>
            <a:r>
              <a:rPr lang="en-US" dirty="0" smtClean="0"/>
              <a:t>    -k, --key KEY                    API Client Key</a:t>
            </a:r>
          </a:p>
          <a:p>
            <a:r>
              <a:rPr lang="en-US" dirty="0" smtClean="0"/>
              <a:t>        </a:t>
            </a:r>
            <a:r>
              <a:rPr lang="en-US" dirty="0"/>
              <a:t>--[no-]color                 Use colored output, defaults to false on Windows, </a:t>
            </a:r>
            <a:r>
              <a:rPr lang="en-US" dirty="0" smtClean="0"/>
              <a:t>true</a:t>
            </a:r>
            <a:endParaRPr lang="en-US" dirty="0"/>
          </a:p>
          <a:p>
            <a:r>
              <a:rPr lang="en-US" dirty="0"/>
              <a:t>    -c, --</a:t>
            </a:r>
            <a:r>
              <a:rPr lang="en-US" dirty="0" err="1"/>
              <a:t>config</a:t>
            </a:r>
            <a:r>
              <a:rPr lang="en-US" dirty="0"/>
              <a:t> CONFIG              The configuration file to use</a:t>
            </a:r>
          </a:p>
          <a:p>
            <a:r>
              <a:rPr lang="en-US" dirty="0"/>
              <a:t>        --defaults                   Accept default values for all questions</a:t>
            </a:r>
          </a:p>
          <a:p>
            <a:r>
              <a:rPr lang="en-US" dirty="0"/>
              <a:t>    -d, --disable-editing            Do not open EDITOR, just accept the data as is</a:t>
            </a:r>
          </a:p>
          <a:p>
            <a:r>
              <a:rPr lang="en-US" dirty="0"/>
              <a:t>    -e, --editor EDITOR              Set the editor to use for interactive commands</a:t>
            </a:r>
          </a:p>
          <a:p>
            <a:r>
              <a:rPr lang="en-US" dirty="0"/>
              <a:t>    -E, --environment                Show only the Chef environment</a:t>
            </a:r>
          </a:p>
          <a:p>
            <a:r>
              <a:rPr lang="en-US" dirty="0"/>
              <a:t>    -F, --format FORMAT              Which format to use for output</a:t>
            </a:r>
          </a:p>
          <a:p>
            <a:r>
              <a:rPr lang="en-US" dirty="0"/>
              <a:t>        --[no-]listen                Whether a local mode (-z) server binds to a port</a:t>
            </a:r>
          </a:p>
          <a:p>
            <a:r>
              <a:rPr lang="en-US" dirty="0"/>
              <a:t>    -z, --local-mode                 Point knife commands at local repository instead of server</a:t>
            </a:r>
          </a:p>
          <a:p>
            <a:r>
              <a:rPr lang="en-US" dirty="0"/>
              <a:t>    -l, --long                       Include all attributes in the output</a:t>
            </a:r>
          </a:p>
          <a:p>
            <a:r>
              <a:rPr lang="en-US" dirty="0"/>
              <a:t>    -m, --medium                     Include normal attributes in the output</a:t>
            </a:r>
          </a:p>
          <a:p>
            <a:r>
              <a:rPr lang="en-US" dirty="0"/>
              <a:t>    -u, --user USER                  API Client Username</a:t>
            </a:r>
          </a:p>
          <a:p>
            <a:r>
              <a:rPr lang="en-US" dirty="0"/>
              <a:t>        --print-after                Show the data after a destructive operation</a:t>
            </a:r>
          </a:p>
          <a:p>
            <a:r>
              <a:rPr lang="en-US" dirty="0"/>
              <a:t>    -r, --run-list                   Show only the run list</a:t>
            </a:r>
          </a:p>
          <a:p>
            <a:r>
              <a:rPr lang="en-US" dirty="0"/>
              <a:t>    -V, --verbose                    More verbose output. Use twice for max verbosity</a:t>
            </a:r>
          </a:p>
          <a:p>
            <a:r>
              <a:rPr lang="en-US" dirty="0"/>
              <a:t>    -v, --version                    Show chef version</a:t>
            </a:r>
          </a:p>
          <a:p>
            <a:r>
              <a:rPr lang="en-US" dirty="0"/>
              <a:t>    -y, --yes                        Say yes to all prompts for confirmation</a:t>
            </a:r>
          </a:p>
          <a:p>
            <a:r>
              <a:rPr lang="en-US" dirty="0"/>
              <a:t>    -h, --help                       Show this message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72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hr-HR" dirty="0"/>
              <a:t>node2:</a:t>
            </a:r>
          </a:p>
          <a:p>
            <a:r>
              <a:rPr lang="hr-HR" dirty="0"/>
              <a:t>  ipaddress: 172.31.15.124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node1 -a </a:t>
            </a:r>
            <a:r>
              <a:rPr lang="en-US" dirty="0" err="1" smtClean="0"/>
              <a:t>ipaddress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65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15032</TotalTime>
  <Words>2131</Words>
  <Application>Microsoft Office PowerPoint</Application>
  <PresentationFormat>Custom</PresentationFormat>
  <Paragraphs>324</Paragraphs>
  <Slides>31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Courier New</vt:lpstr>
      <vt:lpstr>Gill Sans MT</vt:lpstr>
      <vt:lpstr>Inconsolata</vt:lpstr>
      <vt:lpstr>Wingdings</vt:lpstr>
      <vt:lpstr>ChefDk3.2Template</vt:lpstr>
      <vt:lpstr>Community Cookbooks</vt:lpstr>
      <vt:lpstr>Objectives</vt:lpstr>
      <vt:lpstr>Proxy Server</vt:lpstr>
      <vt:lpstr>PowerPoint Presentation</vt:lpstr>
      <vt:lpstr>PowerPoint Presentation</vt:lpstr>
      <vt:lpstr>PowerPoint Presentation</vt:lpstr>
      <vt:lpstr>Proxy Server</vt:lpstr>
      <vt:lpstr>PowerPoint Presentation</vt:lpstr>
      <vt:lpstr>PowerPoint Presentation</vt:lpstr>
      <vt:lpstr>Amazon EC2 Instances</vt:lpstr>
      <vt:lpstr>PowerPoint Presentation</vt:lpstr>
      <vt:lpstr>PowerPoint Presentation</vt:lpstr>
      <vt:lpstr>Proxy Server</vt:lpstr>
      <vt:lpstr>Upload a Cookbook</vt:lpstr>
      <vt:lpstr>PowerPoint Presentation</vt:lpstr>
      <vt:lpstr>PowerPoint Presentation</vt:lpstr>
      <vt:lpstr>PowerPoint Presentation</vt:lpstr>
      <vt:lpstr>PowerPoint Presentation</vt:lpstr>
      <vt:lpstr>Proxy Server</vt:lpstr>
      <vt:lpstr>Bootstrap a Proxy Server</vt:lpstr>
      <vt:lpstr>PowerPoint Presentation</vt:lpstr>
      <vt:lpstr>PowerPoint Presentation</vt:lpstr>
      <vt:lpstr>PowerPoint Presentation</vt:lpstr>
      <vt:lpstr>PowerPoint Presentation</vt:lpstr>
      <vt:lpstr>SSH Woes</vt:lpstr>
      <vt:lpstr>PowerPoint Presentation</vt:lpstr>
      <vt:lpstr>PowerPoint Presentation</vt:lpstr>
      <vt:lpstr>PowerPoint Presentation</vt:lpstr>
      <vt:lpstr>Proxy Server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1925</cp:revision>
  <cp:lastPrinted>2015-02-07T23:49:10Z</cp:lastPrinted>
  <dcterms:created xsi:type="dcterms:W3CDTF">2012-09-13T17:36:07Z</dcterms:created>
  <dcterms:modified xsi:type="dcterms:W3CDTF">2015-09-01T21:42:53Z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